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5379"/>
            <a:ext cx="7556421" cy="1455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🛡️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 NetSafe AI: Assistente Inteligente do Project Aegis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311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nova era na interação com dados de cibersegurança.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6113621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Conclusão e Próximos Passos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8670" y="1633776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NetSafe AI é um passo significativo para um futuro mais seguro e intuitivo.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8670" y="2450544"/>
            <a:ext cx="7611904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Licença: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Este projeto é um módulo do Project Aegis e segue a mesma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licença MIT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promovendo o desenvolvimento aberto e colaborativo.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8670" y="3610928"/>
            <a:ext cx="761190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Desenvolvimento Contínuo: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Estamos constantemente buscando aprimoramentos e novas funcionalidades para o NetSafe AI.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8670" y="4410789"/>
            <a:ext cx="7611904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Impacto Futuro: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Visamos solidificar o NetSafe como uma ferramenta indispensável na gestão de ciberameaças, adaptando-o às necessidades emergentes do cenário digital.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8670" y="5695117"/>
            <a:ext cx="7611904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Agradecemos a atenção da Professora e dos avaliadores acadêmicos.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8024" y="2501265"/>
            <a:ext cx="4891326" cy="48913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1732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Introdução ao NetSafe AI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4979"/>
            <a:ext cx="69244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NetSafe AI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é o módulo de Inteligência Artificial integrado ao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Aegis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o Painel de Inteligência de Ameaças Cibernéticas. Desenvolvido como um chatbot conversacional, ele atua como um analista de segurança virtual.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0662"/>
            <a:ext cx="69244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Sua missão é democratizar o acesso à informação de cibersegurança, permitindo que usuários de todos os níveis técnicos interajam com os dados complexos do painel usando linguagem natural.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6345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projeto nasce no contexto acadêmico do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Centro Universitário de Brasília (CEUB) - 2025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com foco primordial na disciplina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Interação Humano-Computador (IHC)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9249" y="1786057"/>
            <a:ext cx="5564862" cy="5564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2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3386614"/>
            <a:ext cx="5396746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Revolucionando a Interação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37235" y="4228981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NetSafe transforma a maneira como os usuários acessam informações críticas de cibersegurança.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7235" y="4802862"/>
            <a:ext cx="4244816" cy="2672953"/>
          </a:xfrm>
          <a:prstGeom prst="roundRect">
            <a:avLst>
              <a:gd name="adj" fmla="val 410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4375" y="4802862"/>
            <a:ext cx="91440" cy="2672953"/>
          </a:xfrm>
          <a:prstGeom prst="roundRect">
            <a:avLst>
              <a:gd name="adj" fmla="val 34554"/>
            </a:avLst>
          </a:prstGeom>
          <a:solidFill>
            <a:srgbClr val="101014"/>
          </a:solidFill>
          <a:ln/>
        </p:spPr>
      </p:sp>
      <p:sp>
        <p:nvSpPr>
          <p:cNvPr id="7" name="Text 4"/>
          <p:cNvSpPr/>
          <p:nvPr/>
        </p:nvSpPr>
        <p:spPr>
          <a:xfrm>
            <a:off x="1039297" y="5036344"/>
            <a:ext cx="315956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Acesso Simplificado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039297" y="5557599"/>
            <a:ext cx="3709273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 vez de navegar por múltiplos gráficos e tabelas complexas, o usuário pode simplesmente fazer uma pergunta em linguagem natural.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2673" y="4802862"/>
            <a:ext cx="4244935" cy="2672953"/>
          </a:xfrm>
          <a:prstGeom prst="roundRect">
            <a:avLst>
              <a:gd name="adj" fmla="val 410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69813" y="4802862"/>
            <a:ext cx="91440" cy="2672953"/>
          </a:xfrm>
          <a:prstGeom prst="roundRect">
            <a:avLst>
              <a:gd name="adj" fmla="val 34554"/>
            </a:avLst>
          </a:prstGeom>
          <a:solidFill>
            <a:srgbClr val="101014"/>
          </a:solidFill>
          <a:ln/>
        </p:spPr>
      </p:sp>
      <p:sp>
        <p:nvSpPr>
          <p:cNvPr id="11" name="Text 8"/>
          <p:cNvSpPr/>
          <p:nvPr/>
        </p:nvSpPr>
        <p:spPr>
          <a:xfrm>
            <a:off x="5494734" y="5036344"/>
            <a:ext cx="315956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Respostas Imediatas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5494734" y="5557599"/>
            <a:ext cx="3709392" cy="1684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NetSafe fornece respostas técnicas e contextualizadas, tornando a cibersegurança acessível a todos, independentemente do conhecimento prévio.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648230" y="4802862"/>
            <a:ext cx="4244816" cy="2672953"/>
          </a:xfrm>
          <a:prstGeom prst="roundRect">
            <a:avLst>
              <a:gd name="adj" fmla="val 410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25370" y="4802862"/>
            <a:ext cx="91440" cy="2672953"/>
          </a:xfrm>
          <a:prstGeom prst="roundRect">
            <a:avLst>
              <a:gd name="adj" fmla="val 34554"/>
            </a:avLst>
          </a:prstGeom>
          <a:solidFill>
            <a:srgbClr val="101014"/>
          </a:solidFill>
          <a:ln/>
        </p:spPr>
      </p:sp>
      <p:sp>
        <p:nvSpPr>
          <p:cNvPr id="15" name="Text 12"/>
          <p:cNvSpPr/>
          <p:nvPr/>
        </p:nvSpPr>
        <p:spPr>
          <a:xfrm>
            <a:off x="9950291" y="5036344"/>
            <a:ext cx="315956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Exemplos Práticos</a:t>
            </a:r>
            <a:endParaRPr lang="en-US" sz="2450" dirty="0"/>
          </a:p>
        </p:txBody>
      </p:sp>
      <p:sp>
        <p:nvSpPr>
          <p:cNvPr id="16" name="Text 13"/>
          <p:cNvSpPr/>
          <p:nvPr/>
        </p:nvSpPr>
        <p:spPr>
          <a:xfrm>
            <a:off x="9950291" y="5557599"/>
            <a:ext cx="3709273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"Qual é o setor mais atacado hoje?"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9950291" y="6305193"/>
            <a:ext cx="370927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"O que é uma CVE?"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3876"/>
            <a:ext cx="81487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Objetivos e Funcionalidades Essenciais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04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Foco na usabilidade e acessibilidade, guiado pelos princípios de IHC.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122533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08646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Processamento de Linguagem Natural (NLP)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93121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Utiliza o modelo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Gemini 2.0 Flash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entender e responder a perguntas complexas em português com alta coerência.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122533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08646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RAG (Retrieval-Augmented Generation)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931212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Consulta uma base de conhecimento interna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dados_seguranca.json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para garantir respostas precisas e específicas do Project Aegis, minimizando "alucinações" da IA.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122533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086463"/>
            <a:ext cx="3233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Guardrails de Segurança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57688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prompt da IA foi cuidadosamente projetado para recusar perguntas fora do contexto de cibersegurança, mantendo o foco do assistente.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7254716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Interface Inclusiva e Experiência do Usuário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6507" y="1297662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Recursos pensados para otimizar a interação e reduzir a carga cognitiva.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6507" y="1946553"/>
            <a:ext cx="647033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Botão Flutuante: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Acesso rápido e onipresente em qualquer tela do Project Aegis.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6507" y="2582108"/>
            <a:ext cx="647033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Sugestões de Perguntas (Chips):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Reduzem a carga cognitiva para novos usuários, oferecendo pontos de partida claros.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6507" y="3217664"/>
            <a:ext cx="647033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Sincronização de Tema: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Adaptação automática ao modo claro/escuro do painel principal, garantindo consistência visual.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6507" y="3853220"/>
            <a:ext cx="647033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Acessibilidade Aprimorada: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Implementação de alto contraste e alternativas textuais para visualização de dados.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181" y="1986796"/>
            <a:ext cx="6470332" cy="64703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2658"/>
            <a:ext cx="93518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Arquitetura Moderna: Backend (O "Cérebro")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832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estrutura robusta que sustenta a inteligência do NetSafe AI.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01315"/>
            <a:ext cx="13042821" cy="4065508"/>
          </a:xfrm>
          <a:prstGeom prst="roundRect">
            <a:avLst>
              <a:gd name="adj" fmla="val 837"/>
            </a:avLst>
          </a:prstGeom>
          <a:solidFill>
            <a:srgbClr val="E0E0EC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901315"/>
            <a:ext cx="4347567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Linguagem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3618548"/>
            <a:ext cx="355377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3.12, escolhido pela sua versatilidade e bibliotecas robustas para IA.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1357" y="2901315"/>
            <a:ext cx="4347567" cy="2395657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9" name="Shape 7"/>
          <p:cNvSpPr/>
          <p:nvPr/>
        </p:nvSpPr>
        <p:spPr>
          <a:xfrm>
            <a:off x="5141357" y="2901315"/>
            <a:ext cx="30480" cy="2395657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0" name="Text 8"/>
          <p:cNvSpPr/>
          <p:nvPr/>
        </p:nvSpPr>
        <p:spPr>
          <a:xfrm>
            <a:off x="570833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Framework Web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08333" y="3618548"/>
            <a:ext cx="32136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Flask, utilizado para construir a API RESTful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/chat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que conecta o frontend à inteligência da IA.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57869" y="3815596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99553" y="3957280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8924" y="2901315"/>
            <a:ext cx="4347567" cy="2395657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8924" y="2901315"/>
            <a:ext cx="30480" cy="2395657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5900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Inteligência Artificial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5900" y="3618548"/>
            <a:ext cx="355377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Generative AI SDK (Gemini API), a base do poder conversacional do NetSafe.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5436" y="3815596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7121" y="3957280"/>
            <a:ext cx="283488" cy="283488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793790" y="5296972"/>
            <a:ext cx="6521291" cy="1669852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21" name="Shape 17"/>
          <p:cNvSpPr/>
          <p:nvPr/>
        </p:nvSpPr>
        <p:spPr>
          <a:xfrm>
            <a:off x="793790" y="5296972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22" name="Text 18"/>
          <p:cNvSpPr/>
          <p:nvPr/>
        </p:nvSpPr>
        <p:spPr>
          <a:xfrm>
            <a:off x="1020604" y="5523786"/>
            <a:ext cx="2964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Base de Conhecimento</a:t>
            </a:r>
            <a:endParaRPr lang="en-US" sz="2200" dirty="0"/>
          </a:p>
        </p:txBody>
      </p:sp>
      <p:sp>
        <p:nvSpPr>
          <p:cNvPr id="23" name="Text 19"/>
          <p:cNvSpPr/>
          <p:nvPr/>
        </p:nvSpPr>
        <p:spPr>
          <a:xfrm>
            <a:off x="1020604" y="6014204"/>
            <a:ext cx="57275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JSON, formatando dados para o eficiente sistema RAG.</a:t>
            </a:r>
            <a:endParaRPr lang="en-US" sz="1750" dirty="0"/>
          </a:p>
        </p:txBody>
      </p:sp>
      <p:sp>
        <p:nvSpPr>
          <p:cNvPr id="24" name="Shape 20"/>
          <p:cNvSpPr/>
          <p:nvPr/>
        </p:nvSpPr>
        <p:spPr>
          <a:xfrm>
            <a:off x="7315081" y="5296972"/>
            <a:ext cx="6521410" cy="1669852"/>
          </a:xfrm>
          <a:prstGeom prst="rect">
            <a:avLst/>
          </a:prstGeom>
          <a:solidFill>
            <a:srgbClr val="E0E0EC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081" y="5296972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26" name="Shape 22"/>
          <p:cNvSpPr/>
          <p:nvPr/>
        </p:nvSpPr>
        <p:spPr>
          <a:xfrm>
            <a:off x="7315081" y="5296972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27" name="Text 23"/>
          <p:cNvSpPr/>
          <p:nvPr/>
        </p:nvSpPr>
        <p:spPr>
          <a:xfrm>
            <a:off x="7882057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Segurança</a:t>
            </a:r>
            <a:endParaRPr lang="en-US" sz="2200" dirty="0"/>
          </a:p>
        </p:txBody>
      </p:sp>
      <p:sp>
        <p:nvSpPr>
          <p:cNvPr id="28" name="Text 24"/>
          <p:cNvSpPr/>
          <p:nvPr/>
        </p:nvSpPr>
        <p:spPr>
          <a:xfrm>
            <a:off x="7882057" y="601420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Variáveis de Ambiente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os.environ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para proteção de chaves de API em produção.</a:t>
            </a:r>
            <a:endParaRPr lang="en-US" sz="1750" dirty="0"/>
          </a:p>
        </p:txBody>
      </p:sp>
      <p:sp>
        <p:nvSpPr>
          <p:cNvPr id="29" name="Shape 25"/>
          <p:cNvSpPr/>
          <p:nvPr/>
        </p:nvSpPr>
        <p:spPr>
          <a:xfrm>
            <a:off x="7031593" y="5848350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278" y="5990034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731639"/>
            <a:ext cx="9048869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Arquitetura Moderna: Frontend (A Interface)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1644" y="1723787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Construído com tecnologias web padrão para uma experiência dinâmica e responsiva.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644" y="2324576"/>
            <a:ext cx="3065145" cy="30651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644" y="56101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Estrutura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1644" y="6086832"/>
            <a:ext cx="3065145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HTML5, injetado dinamicamente via JavaScript para flexibilidade.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300" y="2324576"/>
            <a:ext cx="3065145" cy="30651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12300" y="56101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Estilo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4112300" y="6086832"/>
            <a:ext cx="3065145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CSS3, com variáveis CSS para temas dinâmicos e design responsivo, adaptando-se a qualquer dispositivo.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55" y="2324576"/>
            <a:ext cx="3065145" cy="30651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2955" y="56101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Lógica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7452955" y="6086832"/>
            <a:ext cx="3065145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JavaScript Vanilla (ES6+), para manipulação eficiente do DOM, conexão com API e controle de estado.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611" y="2324576"/>
            <a:ext cx="3065145" cy="30651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93611" y="56101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Ícones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0793611" y="6086832"/>
            <a:ext cx="3065145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Font Awesome 6, garantindo ícones modernos e vetorizados para a interface.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558" y="367308"/>
            <a:ext cx="633650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Equipe de Desenvolvimento e Contribuições de IHC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67558" y="968454"/>
            <a:ext cx="1369528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equipe dedicada impulsionando a inovação e a experiência do usuário.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67558" y="1466017"/>
            <a:ext cx="2250758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Membros da Equipe e Papéis: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67558" y="1808321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Felipe Barcelos: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Líder do Projeto NetSafe / Desenvolvedor Líder de IA &amp; Integração Front-End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67558" y="2068711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Marcos Vinícius: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Arquiteto de Dados / Desenvolvedor Full-Stack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67558" y="2329101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João Marcelo: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Tester de QA / Documentação Técnica (Principal)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67558" y="2589490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João Luiz: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Tester de QA / Documentação Técnica (Secundário)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67558" y="2849880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Eduardo: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Desenvolvedor Back-end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485698" y="1466017"/>
            <a:ext cx="166997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Foco em IHC: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485698" y="1808321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Eficiência: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Redução drástica de cliques para acesso à informação.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85698" y="2068711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Prevenção de Erros: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Sugestões de perguntas para guiar o usuário.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485698" y="2329101"/>
            <a:ext cx="668476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Consistência: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 e comportamento padronizados com o Project Aegis.</a:t>
            </a:r>
            <a:endParaRPr lang="en-US" sz="10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5698" y="2693075"/>
            <a:ext cx="6684764" cy="66847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660440"/>
            <a:ext cx="7688342" cy="1039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 Impacto do NetSafe na Cibersegurança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27829" y="2011918"/>
            <a:ext cx="768834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Transformando dados complexos em insights acessíveis.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29" y="2578537"/>
            <a:ext cx="1039773" cy="12476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5485" y="2786420"/>
            <a:ext cx="290381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Complexidade Reduzida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975485" y="3235881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Abstrai a complexidade dos dados de ameaças cibernéticas.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826193"/>
            <a:ext cx="1039773" cy="12476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5485" y="4034076"/>
            <a:ext cx="272319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Comunicação Intuitiva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975485" y="4483537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interação através da linguagem natural humana.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5073848"/>
            <a:ext cx="1039773" cy="12476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5485" y="5281732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Decisões Otimizadas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975485" y="5731193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Capacita usuários a tomar decisões mais rápidas e informadas.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6321504"/>
            <a:ext cx="1039773" cy="12476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75485" y="6529387"/>
            <a:ext cx="377844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Cibersegurança Democratizada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1975485" y="6978848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Torna a inteligência de segurança acessível a todos.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2025-12-05T05:08:06Z</dcterms:created>
  <dcterms:modified xsi:type="dcterms:W3CDTF">2025-12-05T05:08:06Z</dcterms:modified>
</cp:coreProperties>
</file>